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242"/>
    <a:srgbClr val="4B585D"/>
    <a:srgbClr val="080604"/>
    <a:srgbClr val="FBAB2E"/>
    <a:srgbClr val="FFC000"/>
    <a:srgbClr val="E6E6E6"/>
    <a:srgbClr val="FFFFFF"/>
    <a:srgbClr val="4472C4"/>
    <a:srgbClr val="B9B9B9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6:23:45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6:24:10.954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6:24:11.514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128 1,'-3'0,"-4"0,-4 0,-3 0,-2 3,-1 4,-1 3,2 4,2-1,2-2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6:24:25.786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1 1,'2'0,"1"0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6:24:26.042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0 1,'3'0,"0"0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F7F6-382F-9E3C-3207-55B17EB20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45CA5-CE83-4E22-6352-A308A2040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B62E-3027-7B10-D772-81C62CB3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C9AC-D584-5981-3BE3-9705139CD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749A4-30E0-DA6F-2A1C-D67665B7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6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973F-5037-DF10-FAAE-BAEF3D99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86ECB-3C8C-0D2F-CB07-DDEA01F59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691FD-C6BF-4F45-8B41-5DB220B4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22248-7F73-E182-35CA-C08C8EF9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C2F72-99C7-9F90-17D6-415DF661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1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1CA5F-47C7-A7F6-074F-910FAA11F3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C6F11-9446-4F21-D04E-1C1F8A704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A878A-1E83-14CD-C947-E79FD1DE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F8BAF-ED76-40A8-DEB3-405C76FD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2AAF-37BC-EA21-68C3-7B518847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3C1D-E97A-520E-2940-E00F6C89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8A368-8A5C-8029-AE5F-B4F5ED8E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F4206-0708-BD26-8CE7-F622B03D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ED484-E9FC-AAF9-A26C-1A8A8F76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E33BC-1840-D94C-77C1-96C4C5A2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1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5953-F772-B031-2D94-95E706C6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1F9C2-CC03-42FE-B896-E030DB09B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D61D5-16E8-DBE6-7C82-95B12ECC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AC205-D1DE-72F5-09F6-3892100B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D43EB-5E09-5966-6B2F-C29CA178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3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41D5-2FAD-67AD-9AE3-088D1664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2000B-9CF9-4E68-3FC7-66DA92FD7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EBE4B-1A9F-268E-2796-2DFAD0254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C75A8-D672-E37E-E21D-7A73822F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728E4-F012-2470-F000-3A794BD6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C872B-FFE1-BCC3-D957-A501E175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3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D626-6D71-4629-B56C-54507C0B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D860-21C5-CFA5-C3F0-D7EBE44DB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DF37F-8DE4-8296-15C9-BE8FD5381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125EC-E990-D14B-286E-6F7B318FE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B148C-DCDA-A209-D022-9DBCAA4D5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95ACDB-DF0D-A718-4F51-CD7D5E06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FDB68-08B1-0D12-1A13-8E12FAD4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EE69A-0FA2-DC07-A82B-B952C724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950C-755C-D73F-1B33-84DDC8D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0C217-3469-9E9E-EF49-A2D5D156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E56DB-2E50-9D94-28A3-24071452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CC443-E62C-1EF6-4399-6EF89F83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3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FE782-E6B7-BFA7-E407-6D10A83C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BD93F-4DF7-95C7-C23E-50E447DD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C9A65-F697-0B75-3C7F-A56C6895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33F4-9949-D535-991B-3B45F63F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84B9-8452-FE5D-451F-94FB39C2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B8CDD-2A9A-EDF1-7999-2A8B6778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FCD84-8F54-0862-2D97-821453C2A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A1F01-73A0-0BAB-C728-A68E519A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76E63-27EF-8813-BEAD-11FB82F1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69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2887-9D22-F461-E9AA-01805CED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7CFEDD-56C7-5AEA-B77C-7343E62C5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7FAD6-FDC6-3BA7-4F96-8E7B24822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D8242-44D4-8B4D-8887-A74B2061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2F61C-C611-FB04-4E6D-123AB762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FFB5E-C63F-883D-9E56-58BF1FBB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5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E366B-838F-43D9-2E2F-EFEC88A11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A06C6-F450-3A64-CC6D-B67D023FA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18CA4-9C19-779D-E4BB-5D37A085B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53B56-57AC-4A3D-94A2-F1D7CF597E5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9EAD-CC39-4F44-5688-04C785406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0ECF5-A62F-942C-6664-85228054E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1B6E6-B49E-4AF5-9D91-0253B7771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22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image" Target="../media/image27.jp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0.jpeg"/><Relationship Id="rId5" Type="http://schemas.openxmlformats.org/officeDocument/2006/relationships/image" Target="../media/image18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2" Type="http://schemas.openxmlformats.org/officeDocument/2006/relationships/audio" Target="../media/audio1.wav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ustomXml" Target="../ink/ink3.xml"/><Relationship Id="rId5" Type="http://schemas.openxmlformats.org/officeDocument/2006/relationships/image" Target="../media/image5.png"/><Relationship Id="rId15" Type="http://schemas.openxmlformats.org/officeDocument/2006/relationships/customXml" Target="../ink/ink5.xml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2.sv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svg"/><Relationship Id="rId5" Type="http://schemas.openxmlformats.org/officeDocument/2006/relationships/image" Target="../media/image19.sv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sv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72C10A4-F1EC-90EA-4640-5034D59E4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BF3AF-41A7-A25A-6F07-389792098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WELCOME</a:t>
            </a:r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46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77A92-5E67-815E-34D1-8DDBF050038D}"/>
              </a:ext>
            </a:extLst>
          </p:cNvPr>
          <p:cNvSpPr/>
          <p:nvPr/>
        </p:nvSpPr>
        <p:spPr>
          <a:xfrm>
            <a:off x="2215298" y="1100580"/>
            <a:ext cx="7937369" cy="46568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8EEA9-A49E-B078-D1ED-217F755B4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70" t="32031" r="33982" b="65853"/>
          <a:stretch/>
        </p:blipFill>
        <p:spPr>
          <a:xfrm>
            <a:off x="2215298" y="1100579"/>
            <a:ext cx="7937369" cy="409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099CBC9-19FD-6FA9-C923-1201621D1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94" t="27066" r="50000" b="45869"/>
          <a:stretch/>
        </p:blipFill>
        <p:spPr bwMode="auto">
          <a:xfrm>
            <a:off x="2299081" y="1550295"/>
            <a:ext cx="394969" cy="353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2E80E-966F-E857-CC14-1D4FAD222BCD}"/>
              </a:ext>
            </a:extLst>
          </p:cNvPr>
          <p:cNvSpPr txBox="1"/>
          <p:nvPr/>
        </p:nvSpPr>
        <p:spPr>
          <a:xfrm>
            <a:off x="2995558" y="1600949"/>
            <a:ext cx="591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MEN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1C2C4-CAC0-6A02-1B90-02BD2695CA06}"/>
              </a:ext>
            </a:extLst>
          </p:cNvPr>
          <p:cNvSpPr txBox="1"/>
          <p:nvPr/>
        </p:nvSpPr>
        <p:spPr>
          <a:xfrm>
            <a:off x="3452898" y="1602985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WOMEN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B2A12-68F3-0921-255A-37389FD7B46A}"/>
              </a:ext>
            </a:extLst>
          </p:cNvPr>
          <p:cNvSpPr txBox="1"/>
          <p:nvPr/>
        </p:nvSpPr>
        <p:spPr>
          <a:xfrm>
            <a:off x="4202563" y="1596478"/>
            <a:ext cx="7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CHILD</a:t>
            </a:r>
          </a:p>
        </p:txBody>
      </p:sp>
      <p:pic>
        <p:nvPicPr>
          <p:cNvPr id="11" name="Graphic 10" descr="Magnifying glass outline">
            <a:extLst>
              <a:ext uri="{FF2B5EF4-FFF2-40B4-BE49-F238E27FC236}">
                <a16:creationId xmlns:a16="http://schemas.microsoft.com/office/drawing/2014/main" id="{D3DA8D84-25D9-23A9-39E1-B02CC9A31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0528" y="1636469"/>
            <a:ext cx="241479" cy="241479"/>
          </a:xfrm>
          <a:prstGeom prst="rect">
            <a:avLst/>
          </a:prstGeom>
        </p:spPr>
      </p:pic>
      <p:pic>
        <p:nvPicPr>
          <p:cNvPr id="12" name="Graphic 11" descr="Hamburger Menu Icon with solid fill">
            <a:extLst>
              <a:ext uri="{FF2B5EF4-FFF2-40B4-BE49-F238E27FC236}">
                <a16:creationId xmlns:a16="http://schemas.microsoft.com/office/drawing/2014/main" id="{EDB601C5-84EC-7728-31FB-EB6C2C4FB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1597" y="1622015"/>
            <a:ext cx="241480" cy="241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46CC9B-566D-AB3B-2B75-25D0B23E79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993" t="20972" r="23828" b="23862"/>
          <a:stretch/>
        </p:blipFill>
        <p:spPr>
          <a:xfrm>
            <a:off x="2814723" y="1944116"/>
            <a:ext cx="5995902" cy="37832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C78FD8-1430-1780-7409-931E9FA3CB15}"/>
              </a:ext>
            </a:extLst>
          </p:cNvPr>
          <p:cNvSpPr/>
          <p:nvPr/>
        </p:nvSpPr>
        <p:spPr>
          <a:xfrm>
            <a:off x="6372225" y="3171825"/>
            <a:ext cx="2276475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C159D-BDC9-9791-F597-14BE261A9A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2" y="3533776"/>
            <a:ext cx="2781298" cy="20859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F8D54B-3007-3E63-8687-BBBDE3C23BA5}"/>
              </a:ext>
            </a:extLst>
          </p:cNvPr>
          <p:cNvSpPr/>
          <p:nvPr/>
        </p:nvSpPr>
        <p:spPr>
          <a:xfrm>
            <a:off x="7448550" y="5372100"/>
            <a:ext cx="1000125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C54834-E00A-3522-DE54-C0E138A6BCF5}"/>
              </a:ext>
            </a:extLst>
          </p:cNvPr>
          <p:cNvSpPr/>
          <p:nvPr/>
        </p:nvSpPr>
        <p:spPr>
          <a:xfrm>
            <a:off x="5702205" y="3607144"/>
            <a:ext cx="963553" cy="457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Dress </a:t>
            </a:r>
          </a:p>
          <a:p>
            <a:pPr algn="ctr"/>
            <a:r>
              <a:rPr lang="en-US" dirty="0">
                <a:latin typeface="Algerian" panose="04020705040A02060702" pitchFamily="82" charset="0"/>
              </a:rPr>
              <a:t>House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C517C-B0D3-FB48-0107-6985A5C7A276}"/>
              </a:ext>
            </a:extLst>
          </p:cNvPr>
          <p:cNvSpPr/>
          <p:nvPr/>
        </p:nvSpPr>
        <p:spPr>
          <a:xfrm>
            <a:off x="6924674" y="4064343"/>
            <a:ext cx="1524001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ursor outline">
            <a:extLst>
              <a:ext uri="{FF2B5EF4-FFF2-40B4-BE49-F238E27FC236}">
                <a16:creationId xmlns:a16="http://schemas.microsoft.com/office/drawing/2014/main" id="{B2538ED1-9E55-8FF1-2AD7-9609A7E878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0" y="3100647"/>
            <a:ext cx="328352" cy="328352"/>
          </a:xfrm>
          <a:prstGeom prst="rect">
            <a:avLst/>
          </a:prstGeom>
        </p:spPr>
      </p:pic>
      <p:pic>
        <p:nvPicPr>
          <p:cNvPr id="22" name="Graphic 21" descr="Cursor outline">
            <a:extLst>
              <a:ext uri="{FF2B5EF4-FFF2-40B4-BE49-F238E27FC236}">
                <a16:creationId xmlns:a16="http://schemas.microsoft.com/office/drawing/2014/main" id="{21857DCE-25DA-879E-F5ED-E9094AD217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07591" y="4114799"/>
            <a:ext cx="328352" cy="3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19 -0.02384 L -0.01119 -0.02384 C -0.01224 -0.03032 -0.01315 -0.03703 -0.01432 -0.04328 C -0.01601 -0.05185 -0.01783 -0.06018 -0.01979 -0.06828 C -0.02135 -0.07453 -0.02343 -0.0831 -0.02526 -0.08912 C -0.02578 -0.09074 -0.02643 -0.0919 -0.02682 -0.09328 C -0.02773 -0.0956 -0.02851 -0.09791 -0.02916 -0.10023 C -0.02981 -0.10208 -0.0302 -0.10416 -0.03072 -0.10578 C -0.03255 -0.11157 -0.03463 -0.1169 -0.03619 -0.12245 C -0.03724 -0.12592 -0.03802 -0.1294 -0.03932 -0.13217 C -0.0401 -0.13379 -0.04088 -0.13495 -0.04166 -0.13634 L -0.04322 -0.14467 L -0.04322 -0.14467 " pathEditMode="relative" ptsTypes="AAAAAAAAA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E03616-B89B-27CB-5D57-F8A11E8578C3}"/>
              </a:ext>
            </a:extLst>
          </p:cNvPr>
          <p:cNvSpPr/>
          <p:nvPr/>
        </p:nvSpPr>
        <p:spPr>
          <a:xfrm>
            <a:off x="2215298" y="1371307"/>
            <a:ext cx="7937369" cy="46568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337E9-CBB3-BC4C-5D51-22CC8531C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70" t="32031" r="33982" b="65853"/>
          <a:stretch/>
        </p:blipFill>
        <p:spPr>
          <a:xfrm>
            <a:off x="2215298" y="1100579"/>
            <a:ext cx="7937369" cy="409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538C7CF-770F-C078-221F-7C8213D14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94" t="27066" r="50000" b="45869"/>
          <a:stretch/>
        </p:blipFill>
        <p:spPr bwMode="auto">
          <a:xfrm>
            <a:off x="2299081" y="1550295"/>
            <a:ext cx="394969" cy="353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959EAF-0513-5B4E-0C5C-97433D82BAA6}"/>
              </a:ext>
            </a:extLst>
          </p:cNvPr>
          <p:cNvSpPr txBox="1"/>
          <p:nvPr/>
        </p:nvSpPr>
        <p:spPr>
          <a:xfrm>
            <a:off x="2995558" y="1600949"/>
            <a:ext cx="591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MEN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1C68C-F540-0552-468B-29BFC29AAE45}"/>
              </a:ext>
            </a:extLst>
          </p:cNvPr>
          <p:cNvSpPr txBox="1"/>
          <p:nvPr/>
        </p:nvSpPr>
        <p:spPr>
          <a:xfrm>
            <a:off x="3452898" y="1602985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WOMEN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5A2E3-4582-2E15-DD59-57C34806D95B}"/>
              </a:ext>
            </a:extLst>
          </p:cNvPr>
          <p:cNvSpPr txBox="1"/>
          <p:nvPr/>
        </p:nvSpPr>
        <p:spPr>
          <a:xfrm>
            <a:off x="4202563" y="1596478"/>
            <a:ext cx="7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CHILD</a:t>
            </a:r>
          </a:p>
        </p:txBody>
      </p:sp>
      <p:pic>
        <p:nvPicPr>
          <p:cNvPr id="10" name="Graphic 9" descr="Magnifying glass outline">
            <a:extLst>
              <a:ext uri="{FF2B5EF4-FFF2-40B4-BE49-F238E27FC236}">
                <a16:creationId xmlns:a16="http://schemas.microsoft.com/office/drawing/2014/main" id="{3C4F7253-6FF9-31D6-B2A9-30D3C461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0528" y="1636469"/>
            <a:ext cx="241479" cy="241479"/>
          </a:xfrm>
          <a:prstGeom prst="rect">
            <a:avLst/>
          </a:prstGeom>
        </p:spPr>
      </p:pic>
      <p:pic>
        <p:nvPicPr>
          <p:cNvPr id="11" name="Graphic 10" descr="Hamburger Menu Icon with solid fill">
            <a:extLst>
              <a:ext uri="{FF2B5EF4-FFF2-40B4-BE49-F238E27FC236}">
                <a16:creationId xmlns:a16="http://schemas.microsoft.com/office/drawing/2014/main" id="{C3E1CD68-4402-F23C-A50F-5BC3E35CD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1597" y="1622015"/>
            <a:ext cx="241480" cy="241480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low confidence">
            <a:extLst>
              <a:ext uri="{FF2B5EF4-FFF2-40B4-BE49-F238E27FC236}">
                <a16:creationId xmlns:a16="http://schemas.microsoft.com/office/drawing/2014/main" id="{85497909-8851-9649-5190-7B51592C29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63" y="2415355"/>
            <a:ext cx="637511" cy="637511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92E3A333-0191-79D1-3940-01D6CDB775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41" y="2212654"/>
            <a:ext cx="1105672" cy="11056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8FD0DF-F19C-2327-3913-C2BD9A68CD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33" y="2327672"/>
            <a:ext cx="852488" cy="8524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A14C6A7-0EC4-16C3-35A1-4584C33C7D56}"/>
              </a:ext>
            </a:extLst>
          </p:cNvPr>
          <p:cNvSpPr/>
          <p:nvPr/>
        </p:nvSpPr>
        <p:spPr>
          <a:xfrm>
            <a:off x="4160689" y="3474666"/>
            <a:ext cx="3497411" cy="321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504640-9D0D-7194-60B4-AB83465492B1}"/>
              </a:ext>
            </a:extLst>
          </p:cNvPr>
          <p:cNvSpPr/>
          <p:nvPr/>
        </p:nvSpPr>
        <p:spPr>
          <a:xfrm>
            <a:off x="4160689" y="4020531"/>
            <a:ext cx="3497411" cy="321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B6BC15-32B0-511E-055E-50C9A90E8D9D}"/>
              </a:ext>
            </a:extLst>
          </p:cNvPr>
          <p:cNvSpPr txBox="1"/>
          <p:nvPr/>
        </p:nvSpPr>
        <p:spPr>
          <a:xfrm>
            <a:off x="2925243" y="3455029"/>
            <a:ext cx="132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No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32C41-7800-50BA-F76D-58B7BC0E51A4}"/>
              </a:ext>
            </a:extLst>
          </p:cNvPr>
          <p:cNvSpPr txBox="1"/>
          <p:nvPr/>
        </p:nvSpPr>
        <p:spPr>
          <a:xfrm>
            <a:off x="2856143" y="4002557"/>
            <a:ext cx="146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code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330546-352B-47C4-796D-CE893BB74038}"/>
              </a:ext>
            </a:extLst>
          </p:cNvPr>
          <p:cNvSpPr/>
          <p:nvPr/>
        </p:nvSpPr>
        <p:spPr>
          <a:xfrm>
            <a:off x="5329237" y="4566396"/>
            <a:ext cx="1385116" cy="423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DA8988-2716-11C7-3FC9-A4E5BE47268C}"/>
              </a:ext>
            </a:extLst>
          </p:cNvPr>
          <p:cNvSpPr txBox="1"/>
          <p:nvPr/>
        </p:nvSpPr>
        <p:spPr>
          <a:xfrm>
            <a:off x="5329237" y="1926892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PAYEMENT</a:t>
            </a:r>
          </a:p>
        </p:txBody>
      </p:sp>
      <p:pic>
        <p:nvPicPr>
          <p:cNvPr id="35" name="Graphic 34" descr="Cursor outline">
            <a:extLst>
              <a:ext uri="{FF2B5EF4-FFF2-40B4-BE49-F238E27FC236}">
                <a16:creationId xmlns:a16="http://schemas.microsoft.com/office/drawing/2014/main" id="{2938E5B2-CD5C-7831-A3F6-35749494F2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07591" y="4114799"/>
            <a:ext cx="328352" cy="3283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AC3B481-252E-2AA3-7DC0-005B4EB08D31}"/>
              </a:ext>
            </a:extLst>
          </p:cNvPr>
          <p:cNvSpPr txBox="1"/>
          <p:nvPr/>
        </p:nvSpPr>
        <p:spPr>
          <a:xfrm>
            <a:off x="4342509" y="3457221"/>
            <a:ext cx="155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01744149659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9A0161-B51E-D322-0038-3688CFEEC6E7}"/>
              </a:ext>
            </a:extLst>
          </p:cNvPr>
          <p:cNvSpPr txBox="1"/>
          <p:nvPr/>
        </p:nvSpPr>
        <p:spPr>
          <a:xfrm>
            <a:off x="4318315" y="4020531"/>
            <a:ext cx="123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55757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4ECC35-5C41-6149-A110-78A980C868FD}"/>
              </a:ext>
            </a:extLst>
          </p:cNvPr>
          <p:cNvSpPr txBox="1"/>
          <p:nvPr/>
        </p:nvSpPr>
        <p:spPr>
          <a:xfrm>
            <a:off x="5118262" y="5275869"/>
            <a:ext cx="388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Payment Successful</a:t>
            </a:r>
          </a:p>
        </p:txBody>
      </p:sp>
    </p:spTree>
    <p:extLst>
      <p:ext uri="{BB962C8B-B14F-4D97-AF65-F5344CB8AC3E}">
        <p14:creationId xmlns:p14="http://schemas.microsoft.com/office/powerpoint/2010/main" val="19931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0.00023 C -0.00364 -0.00324 -0.00742 -0.00648 -0.01093 -0.00972 C -0.0207 -0.01898 -0.02552 -0.02523 -0.03515 -0.03195 C -0.03906 -0.03472 -0.0431 -0.03611 -0.04687 -0.03889 C -0.05416 -0.04445 -0.06093 -0.05139 -0.06797 -0.05695 C -0.07239 -0.06065 -0.07682 -0.06366 -0.08125 -0.06667 C -0.08203 -0.06736 -0.08281 -0.06783 -0.08359 -0.06806 C -0.0901 -0.07153 -0.09661 -0.07523 -0.10312 -0.07778 C -0.13398 -0.09051 -0.12604 -0.09028 -0.13906 -0.09028 L -0.13906 -0.09005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776 -0.09051 L -0.13776 -0.09051 C -0.13958 -0.08125 -0.1414 -0.07199 -0.14322 -0.06273 C -0.14375 -0.06041 -0.1444 -0.05833 -0.14479 -0.05578 C -0.14583 -0.05 -0.14583 -0.04398 -0.14635 -0.03773 C -0.14687 -0.03403 -0.14739 -0.03032 -0.14791 -0.02662 C -0.14817 -0.02523 -0.14843 -0.02384 -0.14869 -0.02245 C -0.14895 -0.02199 -0.14921 -0.02153 -0.14947 -0.02106 L -0.14947 -0.02106 L -0.14791 -0.02106 " pathEditMode="relative" ptsTypes="AAAAAAAA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91 -0.02106 L -0.14791 -0.02083 C -0.15026 -0.00995 -0.15195 0.00232 -0.15494 0.01273 C -0.15833 0.02338 -0.16979 0.04213 -0.17447 0.04861 C -0.17864 0.05394 -0.18294 0.05718 -0.18697 0.0625 C -0.18919 0.06505 -0.19114 0.06945 -0.19322 0.07246 C -0.20026 0.08172 -0.19739 0.07269 -0.20026 0.08449 L -0.20091 0.08241 L -0.20091 0.07847 " pathEditMode="relative" rAng="0" ptsTypes="AAAAAAAAA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3B9D-CF51-CF63-262A-EEE594161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0" y="1675675"/>
            <a:ext cx="6080050" cy="4421051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Supervised by 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     ==========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Group </a:t>
            </a:r>
            <a:r>
              <a:rPr lang="en-US" sz="1600" dirty="0" err="1">
                <a:solidFill>
                  <a:schemeClr val="bg1"/>
                </a:solidFill>
              </a:rPr>
              <a:t>memer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Najib Mahfuj       22-48248-2</a:t>
            </a:r>
          </a:p>
          <a:p>
            <a:pPr marL="3690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Jerin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jaman</a:t>
            </a:r>
            <a:r>
              <a:rPr lang="en-US" sz="1600" dirty="0">
                <a:solidFill>
                  <a:schemeClr val="bg1"/>
                </a:solidFill>
              </a:rPr>
              <a:t>          22-67340-2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256710-61EF-34C5-7412-21EA13632B51}"/>
              </a:ext>
            </a:extLst>
          </p:cNvPr>
          <p:cNvCxnSpPr>
            <a:cxnSpLocks/>
          </p:cNvCxnSpPr>
          <p:nvPr/>
        </p:nvCxnSpPr>
        <p:spPr>
          <a:xfrm>
            <a:off x="430530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A1B3F4-0137-9047-2D37-4006045810BB}"/>
              </a:ext>
            </a:extLst>
          </p:cNvPr>
          <p:cNvSpPr/>
          <p:nvPr/>
        </p:nvSpPr>
        <p:spPr>
          <a:xfrm>
            <a:off x="1062037" y="1675675"/>
            <a:ext cx="3024173" cy="3467825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Project : </a:t>
            </a:r>
            <a:r>
              <a:rPr lang="en-US" sz="1800" b="1" dirty="0">
                <a:solidFill>
                  <a:schemeClr val="bg1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DRESS</a:t>
            </a:r>
          </a:p>
          <a:p>
            <a:pPr algn="ctr"/>
            <a:r>
              <a:rPr lang="en-US" sz="1800" b="1" dirty="0">
                <a:latin typeface="AkayaKanadaka" panose="02010502080401010103" pitchFamily="2" charset="77"/>
                <a:cs typeface="AkayaKanadaka" panose="02010502080401010103" pitchFamily="2" charset="77"/>
              </a:rPr>
              <a:t>HOUSE</a:t>
            </a:r>
          </a:p>
          <a:p>
            <a:pPr algn="ctr"/>
            <a:br>
              <a:rPr lang="en-US" sz="180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642BE-4C08-6DB9-E8E7-91B6E82631DD}"/>
              </a:ext>
            </a:extLst>
          </p:cNvPr>
          <p:cNvSpPr/>
          <p:nvPr/>
        </p:nvSpPr>
        <p:spPr>
          <a:xfrm>
            <a:off x="4762500" y="962025"/>
            <a:ext cx="4867268" cy="575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90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Supervised by </a:t>
            </a:r>
          </a:p>
          <a:p>
            <a:pPr marL="3690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         ==========</a:t>
            </a:r>
          </a:p>
          <a:p>
            <a:pPr marL="3690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Group </a:t>
            </a:r>
            <a:r>
              <a:rPr lang="en-US" sz="1800" dirty="0" err="1">
                <a:solidFill>
                  <a:schemeClr val="bg1"/>
                </a:solidFill>
              </a:rPr>
              <a:t>memer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</a:p>
          <a:p>
            <a:pPr marL="3690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Najib Mahfuj       22-48248-2</a:t>
            </a:r>
          </a:p>
          <a:p>
            <a:pPr marL="36900" indent="0">
              <a:buNone/>
            </a:pPr>
            <a:r>
              <a:rPr lang="en-US" sz="1800" dirty="0" err="1">
                <a:solidFill>
                  <a:schemeClr val="bg1"/>
                </a:solidFill>
              </a:rPr>
              <a:t>Jerin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jaman</a:t>
            </a:r>
            <a:r>
              <a:rPr lang="en-US" sz="1800" dirty="0">
                <a:solidFill>
                  <a:schemeClr val="bg1"/>
                </a:solidFill>
              </a:rPr>
              <a:t>          22-67340-2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  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8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5222EF1F-2FEC-0BFB-3833-6B6D5C5B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19"/>
          <a:stretch/>
        </p:blipFill>
        <p:spPr>
          <a:xfrm>
            <a:off x="-693235" y="0"/>
            <a:ext cx="2262017" cy="8320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CAAD6D-B17A-8404-C257-201AB3210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770" y="1143185"/>
            <a:ext cx="1480825" cy="8320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B87EF8-FFA6-1075-7F6C-82F081FE38A6}"/>
              </a:ext>
            </a:extLst>
          </p:cNvPr>
          <p:cNvSpPr txBox="1"/>
          <p:nvPr/>
        </p:nvSpPr>
        <p:spPr>
          <a:xfrm>
            <a:off x="161571" y="1884432"/>
            <a:ext cx="1245781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Recycle Bin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F5FC07-4FBD-6046-C429-9FA47703A7D7}"/>
              </a:ext>
            </a:extLst>
          </p:cNvPr>
          <p:cNvSpPr txBox="1"/>
          <p:nvPr/>
        </p:nvSpPr>
        <p:spPr>
          <a:xfrm>
            <a:off x="246239" y="832036"/>
            <a:ext cx="2099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This pc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3DE9923-BDDE-C84B-075D-E408B9ACC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538"/>
          <a:stretch/>
        </p:blipFill>
        <p:spPr>
          <a:xfrm>
            <a:off x="0" y="6510866"/>
            <a:ext cx="12192000" cy="346949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F306DC1C-0F6A-1E0F-207D-26EA1D3E24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05" t="20865" r="17916" b="21482"/>
          <a:stretch/>
        </p:blipFill>
        <p:spPr>
          <a:xfrm>
            <a:off x="2345267" y="1261534"/>
            <a:ext cx="7044268" cy="3953934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C2288BAA-BA15-846C-FCD5-9FAE8948EFD2}"/>
              </a:ext>
            </a:extLst>
          </p:cNvPr>
          <p:cNvSpPr/>
          <p:nvPr/>
        </p:nvSpPr>
        <p:spPr>
          <a:xfrm>
            <a:off x="7805910" y="2080826"/>
            <a:ext cx="758950" cy="25908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B9B9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 Start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584C1953-4956-BB21-B206-6741462528D5}"/>
                  </a:ext>
                </a:extLst>
              </p14:cNvPr>
              <p14:cNvContentPartPr/>
              <p14:nvPr/>
            </p14:nvContentPartPr>
            <p14:xfrm>
              <a:off x="8242080" y="3022420"/>
              <a:ext cx="360" cy="36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584C1953-4956-BB21-B206-6741462528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7760" y="301810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95D70EF1-A5C8-9DDB-FACE-FDED3AB4BBFD}"/>
              </a:ext>
            </a:extLst>
          </p:cNvPr>
          <p:cNvGrpSpPr/>
          <p:nvPr/>
        </p:nvGrpSpPr>
        <p:grpSpPr>
          <a:xfrm>
            <a:off x="7748310" y="2157270"/>
            <a:ext cx="75090" cy="22750"/>
            <a:chOff x="7748310" y="2157270"/>
            <a:chExt cx="75090" cy="2275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A2C9E714-7FFF-E05B-B519-3BE9722DF0C5}"/>
                    </a:ext>
                  </a:extLst>
                </p14:cNvPr>
                <p14:cNvContentPartPr/>
                <p14:nvPr/>
              </p14:nvContentPartPr>
              <p14:xfrm>
                <a:off x="7823040" y="2177860"/>
                <a:ext cx="360" cy="3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A2C9E714-7FFF-E05B-B519-3BE9722DF0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5040" y="206986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E70E6506-14E4-F947-A5F6-108179DD2B2E}"/>
                    </a:ext>
                  </a:extLst>
                </p14:cNvPr>
                <p14:cNvContentPartPr/>
                <p14:nvPr/>
              </p14:nvContentPartPr>
              <p14:xfrm>
                <a:off x="7770840" y="2158780"/>
                <a:ext cx="46440" cy="2124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E70E6506-14E4-F947-A5F6-108179DD2B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52840" y="2051140"/>
                  <a:ext cx="82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B2D1A7CB-E97F-E4F5-F15A-E9EE2EAE6846}"/>
                    </a:ext>
                  </a:extLst>
                </p14:cNvPr>
                <p14:cNvContentPartPr/>
                <p14:nvPr/>
              </p14:nvContentPartPr>
              <p14:xfrm>
                <a:off x="7748310" y="2161950"/>
                <a:ext cx="2160" cy="3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B2D1A7CB-E97F-E4F5-F15A-E9EE2EAE68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30670" y="2054310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DF412AF4-0922-1654-0D2A-6EBAD7F7C3BC}"/>
                    </a:ext>
                  </a:extLst>
                </p14:cNvPr>
                <p14:cNvContentPartPr/>
                <p14:nvPr/>
              </p14:nvContentPartPr>
              <p14:xfrm>
                <a:off x="7777110" y="2157270"/>
                <a:ext cx="2160" cy="36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DF412AF4-0922-1654-0D2A-6EBAD7F7C3B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59110" y="2049630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20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3BA927-ED9E-9F24-5198-4D3083B607C7}"/>
              </a:ext>
            </a:extLst>
          </p:cNvPr>
          <p:cNvSpPr/>
          <p:nvPr/>
        </p:nvSpPr>
        <p:spPr>
          <a:xfrm>
            <a:off x="2215299" y="1100579"/>
            <a:ext cx="7937369" cy="46568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D8E577-2C1D-BC4F-77EE-658E2B7AA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70" t="32031" r="33982" b="65853"/>
          <a:stretch/>
        </p:blipFill>
        <p:spPr>
          <a:xfrm>
            <a:off x="2215299" y="942680"/>
            <a:ext cx="7937369" cy="409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8AC86F-D408-3B30-237D-2F9BDA83A6D1}"/>
              </a:ext>
            </a:extLst>
          </p:cNvPr>
          <p:cNvSpPr txBox="1"/>
          <p:nvPr/>
        </p:nvSpPr>
        <p:spPr>
          <a:xfrm>
            <a:off x="3676745" y="1829989"/>
            <a:ext cx="5206810" cy="409871"/>
          </a:xfrm>
          <a:prstGeom prst="rect">
            <a:avLst/>
          </a:prstGeom>
          <a:noFill/>
        </p:spPr>
        <p:txBody>
          <a:bodyPr vert="horz" wrap="square" rtlCol="0" anchor="ctr" anchorCtr="1">
            <a:normAutofit fontScale="92500" lnSpcReduction="10000"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DRESS HOUSE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E95DEB-56E4-D4A9-3C7C-F1082B099E46}"/>
              </a:ext>
            </a:extLst>
          </p:cNvPr>
          <p:cNvSpPr/>
          <p:nvPr/>
        </p:nvSpPr>
        <p:spPr>
          <a:xfrm>
            <a:off x="4965700" y="2843363"/>
            <a:ext cx="3149600" cy="305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CF77E3-0E26-C91C-D9BA-D12AB971F947}"/>
              </a:ext>
            </a:extLst>
          </p:cNvPr>
          <p:cNvSpPr/>
          <p:nvPr/>
        </p:nvSpPr>
        <p:spPr>
          <a:xfrm>
            <a:off x="4965700" y="3568114"/>
            <a:ext cx="3149600" cy="305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E1C8C-452B-67F7-F25C-1839BD5E57B5}"/>
              </a:ext>
            </a:extLst>
          </p:cNvPr>
          <p:cNvSpPr txBox="1"/>
          <p:nvPr/>
        </p:nvSpPr>
        <p:spPr>
          <a:xfrm>
            <a:off x="3676745" y="279153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0F2F6-57DB-DC46-8EDA-37485836B64B}"/>
              </a:ext>
            </a:extLst>
          </p:cNvPr>
          <p:cNvSpPr txBox="1"/>
          <p:nvPr/>
        </p:nvSpPr>
        <p:spPr>
          <a:xfrm>
            <a:off x="3676745" y="3522876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B85532-BC7A-B36B-F572-1C25A5AC3BDC}"/>
              </a:ext>
            </a:extLst>
          </p:cNvPr>
          <p:cNvSpPr/>
          <p:nvPr/>
        </p:nvSpPr>
        <p:spPr>
          <a:xfrm>
            <a:off x="5626100" y="4244812"/>
            <a:ext cx="1828800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F33122-86AC-CD57-4236-D5C022CCB70B}"/>
              </a:ext>
            </a:extLst>
          </p:cNvPr>
          <p:cNvSpPr txBox="1"/>
          <p:nvPr/>
        </p:nvSpPr>
        <p:spPr>
          <a:xfrm>
            <a:off x="6158583" y="426334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21853-6292-3C4A-CC2D-D547B84A7838}"/>
              </a:ext>
            </a:extLst>
          </p:cNvPr>
          <p:cNvSpPr txBox="1"/>
          <p:nvPr/>
        </p:nvSpPr>
        <p:spPr>
          <a:xfrm>
            <a:off x="6974066" y="4655222"/>
            <a:ext cx="1829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Registration?</a:t>
            </a:r>
          </a:p>
        </p:txBody>
      </p:sp>
      <p:pic>
        <p:nvPicPr>
          <p:cNvPr id="27" name="Graphic 26" descr="Cursor outline">
            <a:extLst>
              <a:ext uri="{FF2B5EF4-FFF2-40B4-BE49-F238E27FC236}">
                <a16:creationId xmlns:a16="http://schemas.microsoft.com/office/drawing/2014/main" id="{D2956B4A-EC45-BA58-27CA-F9CCA3593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7110" y="2717298"/>
            <a:ext cx="674167" cy="67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0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8.33333E-7 0.00023 C -0.00833 0.01782 -0.02044 0.04213 -0.02552 0.06482 C -0.028 0.07523 -0.02904 0.0875 -0.03255 0.0963 C -0.03503 0.10255 -0.0375 0.1081 -0.03958 0.11435 C -0.0405 0.11667 -0.05234 0.1537 -0.05586 0.16852 C -0.07083 0.23056 -0.04766 0.13588 -0.06406 0.2088 C -0.06654 0.21991 -0.06966 0.22986 -0.07201 0.24028 C -0.07279 0.24352 -0.07318 0.24676 -0.07409 0.24931 C -0.07552 0.2537 -0.0776 0.25671 -0.07917 0.26065 C -0.08333 0.2713 -0.07865 0.26528 -0.08516 0.27431 C -0.08659 0.27616 -0.08789 0.27755 -0.08932 0.2787 C -0.09232 0.28125 -0.09779 0.28264 -0.10039 0.28333 C -0.10612 0.28843 -0.10378 0.28796 -0.10755 0.28796 L -0.10456 0.28333 L -0.11042 0.28796 " pathEditMode="fixed" rAng="0" ptsTypes="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D00F5D-E81A-BA0F-5359-04308BC5C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896" t="36088" r="32864" b="29098"/>
          <a:stretch/>
        </p:blipFill>
        <p:spPr>
          <a:xfrm>
            <a:off x="2981321" y="1076287"/>
            <a:ext cx="6410325" cy="4200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B607D-1669-F908-D301-A5B41DF99C25}"/>
              </a:ext>
            </a:extLst>
          </p:cNvPr>
          <p:cNvSpPr txBox="1"/>
          <p:nvPr/>
        </p:nvSpPr>
        <p:spPr>
          <a:xfrm>
            <a:off x="5448300" y="163526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REGISTRATION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BEC59-2827-BA3E-6D18-68286EB72759}"/>
              </a:ext>
            </a:extLst>
          </p:cNvPr>
          <p:cNvSpPr/>
          <p:nvPr/>
        </p:nvSpPr>
        <p:spPr>
          <a:xfrm>
            <a:off x="4905372" y="2247900"/>
            <a:ext cx="2905125" cy="238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78E064-0B26-E716-D0C8-A6A7CA2FC85B}"/>
              </a:ext>
            </a:extLst>
          </p:cNvPr>
          <p:cNvSpPr/>
          <p:nvPr/>
        </p:nvSpPr>
        <p:spPr>
          <a:xfrm>
            <a:off x="4905372" y="2670706"/>
            <a:ext cx="2905125" cy="238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7D65E-0343-4E6E-1325-49B8E4E0E788}"/>
              </a:ext>
            </a:extLst>
          </p:cNvPr>
          <p:cNvSpPr/>
          <p:nvPr/>
        </p:nvSpPr>
        <p:spPr>
          <a:xfrm>
            <a:off x="4905373" y="3060144"/>
            <a:ext cx="2905125" cy="238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04791F-DE4A-0C10-145D-4329BDC515A0}"/>
              </a:ext>
            </a:extLst>
          </p:cNvPr>
          <p:cNvSpPr/>
          <p:nvPr/>
        </p:nvSpPr>
        <p:spPr>
          <a:xfrm>
            <a:off x="4905373" y="3463900"/>
            <a:ext cx="2905125" cy="238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F5F2B-F38B-DEE0-75E6-6F5C038D09B2}"/>
              </a:ext>
            </a:extLst>
          </p:cNvPr>
          <p:cNvSpPr txBox="1"/>
          <p:nvPr/>
        </p:nvSpPr>
        <p:spPr>
          <a:xfrm>
            <a:off x="4124322" y="2201346"/>
            <a:ext cx="88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08164-198B-DAE9-D9FD-DB5A01B92DAC}"/>
              </a:ext>
            </a:extLst>
          </p:cNvPr>
          <p:cNvSpPr txBox="1"/>
          <p:nvPr/>
        </p:nvSpPr>
        <p:spPr>
          <a:xfrm>
            <a:off x="3910012" y="2651335"/>
            <a:ext cx="1457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5E7349-9266-C703-F5A7-0CC1244B06F2}"/>
              </a:ext>
            </a:extLst>
          </p:cNvPr>
          <p:cNvSpPr txBox="1"/>
          <p:nvPr/>
        </p:nvSpPr>
        <p:spPr>
          <a:xfrm>
            <a:off x="3324220" y="3038051"/>
            <a:ext cx="160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r>
              <a:rPr lang="en-US" sz="1200" dirty="0"/>
              <a:t> PASSWORD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5CD6B-FD36-B893-3B9D-C98F745B7A26}"/>
              </a:ext>
            </a:extLst>
          </p:cNvPr>
          <p:cNvSpPr txBox="1"/>
          <p:nvPr/>
        </p:nvSpPr>
        <p:spPr>
          <a:xfrm>
            <a:off x="3881436" y="3450060"/>
            <a:ext cx="171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MOBILE NO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A827B6-C52A-C332-47CD-4297C34B2FAD}"/>
              </a:ext>
            </a:extLst>
          </p:cNvPr>
          <p:cNvSpPr/>
          <p:nvPr/>
        </p:nvSpPr>
        <p:spPr>
          <a:xfrm>
            <a:off x="5781675" y="3971925"/>
            <a:ext cx="120967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5ED29-152A-76D3-7016-C3AFBD208977}"/>
              </a:ext>
            </a:extLst>
          </p:cNvPr>
          <p:cNvSpPr txBox="1"/>
          <p:nvPr/>
        </p:nvSpPr>
        <p:spPr>
          <a:xfrm>
            <a:off x="5912643" y="3939659"/>
            <a:ext cx="12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SIGN</a:t>
            </a:r>
            <a:r>
              <a:rPr lang="en-US" dirty="0"/>
              <a:t> UP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D7ED0-01AE-0651-CD50-55D3F5915BAC}"/>
              </a:ext>
            </a:extLst>
          </p:cNvPr>
          <p:cNvSpPr txBox="1"/>
          <p:nvPr/>
        </p:nvSpPr>
        <p:spPr>
          <a:xfrm>
            <a:off x="4905372" y="2183470"/>
            <a:ext cx="156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Najib</a:t>
            </a:r>
            <a:r>
              <a:rPr lang="en-US" dirty="0"/>
              <a:t> Mahfuj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99E97-38AA-A252-AC9B-B4D6D494A0CD}"/>
              </a:ext>
            </a:extLst>
          </p:cNvPr>
          <p:cNvSpPr txBox="1"/>
          <p:nvPr/>
        </p:nvSpPr>
        <p:spPr>
          <a:xfrm>
            <a:off x="4857747" y="2600603"/>
            <a:ext cx="123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######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2E808-E7D3-0F9B-1F45-2F95BB55DC3E}"/>
              </a:ext>
            </a:extLst>
          </p:cNvPr>
          <p:cNvSpPr txBox="1"/>
          <p:nvPr/>
        </p:nvSpPr>
        <p:spPr>
          <a:xfrm>
            <a:off x="4891083" y="2997913"/>
            <a:ext cx="1381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######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2AD3F3-76BF-55F0-890B-5D90A698592A}"/>
              </a:ext>
            </a:extLst>
          </p:cNvPr>
          <p:cNvSpPr txBox="1"/>
          <p:nvPr/>
        </p:nvSpPr>
        <p:spPr>
          <a:xfrm>
            <a:off x="4881563" y="3391722"/>
            <a:ext cx="198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01734373827</a:t>
            </a:r>
          </a:p>
        </p:txBody>
      </p:sp>
      <p:pic>
        <p:nvPicPr>
          <p:cNvPr id="22" name="Graphic 21" descr="Cursor outline">
            <a:extLst>
              <a:ext uri="{FF2B5EF4-FFF2-40B4-BE49-F238E27FC236}">
                <a16:creationId xmlns:a16="http://schemas.microsoft.com/office/drawing/2014/main" id="{AFAE06A9-3277-E2A7-182F-767C577BF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1547" y="2629440"/>
            <a:ext cx="311658" cy="3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0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76 -0.0088 L -0.01276 -0.0088 L -0.02292 -0.01713 C -0.02422 -0.01829 -0.02565 -0.01898 -0.02682 -0.01991 C -0.02878 -0.02176 -0.0306 -0.02338 -0.03229 -0.02546 C -0.03321 -0.02662 -0.03373 -0.02871 -0.03464 -0.02963 C -0.03542 -0.03056 -0.03633 -0.03056 -0.03698 -0.03102 C -0.03789 -0.03195 -0.03854 -0.0331 -0.03932 -0.0338 C -0.04141 -0.03588 -0.04349 -0.0375 -0.04557 -0.03935 C -0.04662 -0.04028 -0.04766 -0.04167 -0.0487 -0.04213 L -0.05573 -0.0463 C -0.05912 -0.04838 -0.07175 -0.05695 -0.07682 -0.0588 C -0.08151 -0.06065 -0.08464 -0.06019 -0.08932 -0.06019 L -0.08854 -0.05602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48 -0.04769 L -0.09948 -0.04769 C -0.09974 -0.03333 -0.09987 -0.01898 -0.10026 -0.00463 C -0.10039 -0.00278 -0.10065 -0.00093 -0.10104 0.00092 C -0.10169 0.00324 -0.10261 0.00555 -0.10339 0.00787 L -0.10573 0.00509 L -0.10573 0.00509 " pathEditMode="relative" ptsTypes="AAAAAAA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651 0.00787 L -0.10651 0.00787 C -0.11693 0.04491 -0.10716 0.00694 -0.1112 0.0287 C -0.11159 0.03055 -0.11276 0.03217 -0.11276 0.03426 C -0.11302 0.04213 -0.11224 0.05 -0.11198 0.05787 L -0.11198 0.05787 " pathEditMode="relative" ptsTypes="AAAAAA">
                                      <p:cBhvr>
                                        <p:cTn id="3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33 0.06204 L -0.11133 0.06204 C -0.11159 0.06667 -0.11159 0.07129 -0.11211 0.07592 C -0.11237 0.07963 -0.11315 0.0831 -0.11367 0.08704 C -0.11393 0.08958 -0.11406 0.09259 -0.11446 0.09537 C -0.11485 0.09907 -0.11589 0.10393 -0.11602 0.10787 C -0.11615 0.1118 -0.11602 0.1162 -0.11602 0.12037 L -0.11602 0.1162 L -0.11042 0.12731 " pathEditMode="relative" ptsTypes="AAAAAAAAA">
                                      <p:cBhvr>
                                        <p:cTn id="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745 0.1287 L -0.11745 0.1287 L -0.12761 0.13287 C -0.12852 0.1331 -0.1293 0.13356 -0.12995 0.13426 C -0.13086 0.13495 -0.13164 0.13588 -0.13229 0.13704 C -0.13828 0.14514 -0.13985 0.14861 -0.14557 0.16065 C -0.14623 0.1618 -0.14649 0.16342 -0.14714 0.16481 C -0.14818 0.16643 -0.14922 0.16759 -0.15026 0.16898 C -0.15313 0.17893 -0.15039 0.17014 -0.15495 0.18148 C -0.15612 0.18403 -0.1569 0.18727 -0.15807 0.18981 C -0.15873 0.19097 -0.15977 0.19143 -0.16042 0.19259 C -0.16133 0.19375 -0.16198 0.19537 -0.16276 0.19676 L -0.15807 0.19676 " pathEditMode="relative" ptsTypes="AAAAAAAAAAA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BB89AD-110A-150C-EAE5-5542095403C6}"/>
              </a:ext>
            </a:extLst>
          </p:cNvPr>
          <p:cNvSpPr/>
          <p:nvPr/>
        </p:nvSpPr>
        <p:spPr>
          <a:xfrm>
            <a:off x="2215299" y="1100579"/>
            <a:ext cx="7937369" cy="46568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7CC25-52A8-D7C5-19C9-DB5F50AD1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70" t="32031" r="33982" b="65853"/>
          <a:stretch/>
        </p:blipFill>
        <p:spPr>
          <a:xfrm>
            <a:off x="2215299" y="942680"/>
            <a:ext cx="7937369" cy="409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22829B-BD7B-C402-9B53-6EA3FEC99993}"/>
              </a:ext>
            </a:extLst>
          </p:cNvPr>
          <p:cNvSpPr txBox="1"/>
          <p:nvPr/>
        </p:nvSpPr>
        <p:spPr>
          <a:xfrm>
            <a:off x="3676745" y="1829989"/>
            <a:ext cx="5206810" cy="409871"/>
          </a:xfrm>
          <a:prstGeom prst="rect">
            <a:avLst/>
          </a:prstGeom>
          <a:noFill/>
        </p:spPr>
        <p:txBody>
          <a:bodyPr vert="horz" wrap="square" rtlCol="0" anchor="ctr" anchorCtr="1">
            <a:normAutofit fontScale="92500" lnSpcReduction="10000"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CLOTHE HOUSE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3A2820-42CF-F0A0-97B1-DBD838BCDFEB}"/>
              </a:ext>
            </a:extLst>
          </p:cNvPr>
          <p:cNvSpPr/>
          <p:nvPr/>
        </p:nvSpPr>
        <p:spPr>
          <a:xfrm>
            <a:off x="4965700" y="2843363"/>
            <a:ext cx="3149600" cy="305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6DE716-A73D-9B05-D0CD-9D8F80D0CCFA}"/>
              </a:ext>
            </a:extLst>
          </p:cNvPr>
          <p:cNvSpPr/>
          <p:nvPr/>
        </p:nvSpPr>
        <p:spPr>
          <a:xfrm>
            <a:off x="4965700" y="3568114"/>
            <a:ext cx="3149600" cy="305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6C6EAF-5011-2C37-ABEE-AF0124FBCE63}"/>
              </a:ext>
            </a:extLst>
          </p:cNvPr>
          <p:cNvSpPr txBox="1"/>
          <p:nvPr/>
        </p:nvSpPr>
        <p:spPr>
          <a:xfrm>
            <a:off x="3676745" y="279153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B949E1-1EBB-122E-2BE4-4C34E25B730E}"/>
              </a:ext>
            </a:extLst>
          </p:cNvPr>
          <p:cNvSpPr txBox="1"/>
          <p:nvPr/>
        </p:nvSpPr>
        <p:spPr>
          <a:xfrm>
            <a:off x="3676745" y="3522876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PASSWORD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8E1166-EA95-8C8C-D13C-CA42CB9E9FC9}"/>
              </a:ext>
            </a:extLst>
          </p:cNvPr>
          <p:cNvSpPr/>
          <p:nvPr/>
        </p:nvSpPr>
        <p:spPr>
          <a:xfrm>
            <a:off x="5626100" y="4244812"/>
            <a:ext cx="1828800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DA1C5-ABBA-5CBF-55C0-C233D2691D28}"/>
              </a:ext>
            </a:extLst>
          </p:cNvPr>
          <p:cNvSpPr txBox="1"/>
          <p:nvPr/>
        </p:nvSpPr>
        <p:spPr>
          <a:xfrm>
            <a:off x="6158583" y="426334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CDF2B0-3559-F575-93DB-BE088E0422B6}"/>
              </a:ext>
            </a:extLst>
          </p:cNvPr>
          <p:cNvSpPr txBox="1"/>
          <p:nvPr/>
        </p:nvSpPr>
        <p:spPr>
          <a:xfrm>
            <a:off x="6974066" y="4655222"/>
            <a:ext cx="1829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Registration?</a:t>
            </a:r>
          </a:p>
        </p:txBody>
      </p:sp>
      <p:pic>
        <p:nvPicPr>
          <p:cNvPr id="23" name="Graphic 22" descr="Cursor outline">
            <a:extLst>
              <a:ext uri="{FF2B5EF4-FFF2-40B4-BE49-F238E27FC236}">
                <a16:creationId xmlns:a16="http://schemas.microsoft.com/office/drawing/2014/main" id="{495E8D0F-3D76-2ED7-AFC2-CFEFE8F90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3783" y="2738878"/>
            <a:ext cx="409871" cy="4098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CE058A-B6EB-DF7D-C8CE-767A94A99002}"/>
              </a:ext>
            </a:extLst>
          </p:cNvPr>
          <p:cNvSpPr txBox="1"/>
          <p:nvPr/>
        </p:nvSpPr>
        <p:spPr>
          <a:xfrm>
            <a:off x="5025727" y="2800797"/>
            <a:ext cx="151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Najib Mahfuj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EA5BDF-D273-B2BA-2408-683239BB2148}"/>
              </a:ext>
            </a:extLst>
          </p:cNvPr>
          <p:cNvSpPr txBox="1"/>
          <p:nvPr/>
        </p:nvSpPr>
        <p:spPr>
          <a:xfrm>
            <a:off x="5028803" y="3550761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######</a:t>
            </a:r>
          </a:p>
        </p:txBody>
      </p:sp>
    </p:spTree>
    <p:extLst>
      <p:ext uri="{BB962C8B-B14F-4D97-AF65-F5344CB8AC3E}">
        <p14:creationId xmlns:p14="http://schemas.microsoft.com/office/powerpoint/2010/main" val="366211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0046 L -2.29167E-6 0.00023 C -0.02344 0.0081 -0.00429 0.00277 -0.05664 0.00509 C -0.10338 0.00694 -0.08659 -0.0007 -0.10846 0.01134 L -0.10846 0.01088 L -0.10846 0.0113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46 0.02222 L -0.10846 0.02222 C -0.11341 0.03935 -0.11862 0.05625 -0.1233 0.07361 C -0.12513 0.08032 -0.12669 0.08727 -0.12799 0.09444 C -0.12929 0.10069 -0.13112 0.11389 -0.13112 0.11389 L -0.13112 0.11389 L -0.13112 0.11389 " pathEditMode="relative" ptsTypes="AAAAAAA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58 0.11805 L -0.1358 0.11805 C -0.14974 0.17685 -0.15143 0.16736 -0.15377 0.20833 C -0.1539 0.21041 -0.15377 0.21296 -0.15377 0.21527 L -0.15377 0.21527 " pathEditMode="relative" ptsTypes="AAAAA">
                                      <p:cBhvr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4E247B-CBC5-D81D-5D9F-2934603799D8}"/>
              </a:ext>
            </a:extLst>
          </p:cNvPr>
          <p:cNvSpPr/>
          <p:nvPr/>
        </p:nvSpPr>
        <p:spPr>
          <a:xfrm>
            <a:off x="2215299" y="1100579"/>
            <a:ext cx="7937369" cy="46568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1D279-B457-CBE1-A889-945F51B26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70" t="32031" r="33982" b="65853"/>
          <a:stretch/>
        </p:blipFill>
        <p:spPr>
          <a:xfrm>
            <a:off x="2215299" y="954170"/>
            <a:ext cx="7937369" cy="409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3C0E77-64E7-A5B7-C4DA-EE1B817EA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1" t="27358" r="13047" b="37362"/>
          <a:stretch/>
        </p:blipFill>
        <p:spPr>
          <a:xfrm>
            <a:off x="2215299" y="1876128"/>
            <a:ext cx="7937369" cy="3884524"/>
          </a:xfrm>
          <a:prstGeom prst="rect">
            <a:avLst/>
          </a:prstGeom>
        </p:spPr>
      </p:pic>
      <p:pic>
        <p:nvPicPr>
          <p:cNvPr id="25" name="Picture 2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4EC0226-5C7B-CBD7-6340-FDAE5C6BD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94" t="27066" r="50000" b="45869"/>
          <a:stretch/>
        </p:blipFill>
        <p:spPr bwMode="auto">
          <a:xfrm>
            <a:off x="2348229" y="1398113"/>
            <a:ext cx="458323" cy="409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9133F4-2DFD-E999-F8E4-5B9849A12B2D}"/>
              </a:ext>
            </a:extLst>
          </p:cNvPr>
          <p:cNvSpPr txBox="1"/>
          <p:nvPr/>
        </p:nvSpPr>
        <p:spPr>
          <a:xfrm>
            <a:off x="3523127" y="1493445"/>
            <a:ext cx="591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MEN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546FAF-C139-FE6A-A64B-C1CFDD70B316}"/>
              </a:ext>
            </a:extLst>
          </p:cNvPr>
          <p:cNvSpPr txBox="1"/>
          <p:nvPr/>
        </p:nvSpPr>
        <p:spPr>
          <a:xfrm>
            <a:off x="4114800" y="1498927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WOMEN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E713EC-4B7A-C744-A9F1-94F303DFD090}"/>
              </a:ext>
            </a:extLst>
          </p:cNvPr>
          <p:cNvSpPr txBox="1"/>
          <p:nvPr/>
        </p:nvSpPr>
        <p:spPr>
          <a:xfrm>
            <a:off x="4916023" y="1489020"/>
            <a:ext cx="7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CHILD</a:t>
            </a:r>
          </a:p>
        </p:txBody>
      </p:sp>
      <p:pic>
        <p:nvPicPr>
          <p:cNvPr id="30" name="Graphic 29" descr="Magnifying glass outline">
            <a:extLst>
              <a:ext uri="{FF2B5EF4-FFF2-40B4-BE49-F238E27FC236}">
                <a16:creationId xmlns:a16="http://schemas.microsoft.com/office/drawing/2014/main" id="{60DD4E84-4396-CEFF-373A-FDBA9C40A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4485" y="1528965"/>
            <a:ext cx="241479" cy="241479"/>
          </a:xfrm>
          <a:prstGeom prst="rect">
            <a:avLst/>
          </a:prstGeom>
        </p:spPr>
      </p:pic>
      <p:pic>
        <p:nvPicPr>
          <p:cNvPr id="32" name="Graphic 31" descr="Hamburger Menu Icon with solid fill">
            <a:extLst>
              <a:ext uri="{FF2B5EF4-FFF2-40B4-BE49-F238E27FC236}">
                <a16:creationId xmlns:a16="http://schemas.microsoft.com/office/drawing/2014/main" id="{E4C3D4DB-2866-CB0C-1A28-B227B73FF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5221" y="1498927"/>
            <a:ext cx="241480" cy="241480"/>
          </a:xfrm>
          <a:prstGeom prst="rect">
            <a:avLst/>
          </a:prstGeom>
        </p:spPr>
      </p:pic>
      <p:pic>
        <p:nvPicPr>
          <p:cNvPr id="37" name="Graphic 36" descr="Cursor outline">
            <a:extLst>
              <a:ext uri="{FF2B5EF4-FFF2-40B4-BE49-F238E27FC236}">
                <a16:creationId xmlns:a16="http://schemas.microsoft.com/office/drawing/2014/main" id="{2BD59A35-7398-9E5D-2ABA-589A29A4D0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0" y="3100647"/>
            <a:ext cx="328352" cy="32835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11A4877-06DC-0450-A65D-521E577B0586}"/>
              </a:ext>
            </a:extLst>
          </p:cNvPr>
          <p:cNvSpPr/>
          <p:nvPr/>
        </p:nvSpPr>
        <p:spPr>
          <a:xfrm>
            <a:off x="3876675" y="5191125"/>
            <a:ext cx="4857750" cy="328352"/>
          </a:xfrm>
          <a:prstGeom prst="rect">
            <a:avLst/>
          </a:prstGeom>
          <a:solidFill>
            <a:srgbClr val="0C424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 panose="020B0604020202020204" pitchFamily="34" charset="0"/>
              </a:rPr>
              <a:t>Women and Child cloth coming soon</a:t>
            </a:r>
          </a:p>
        </p:txBody>
      </p:sp>
    </p:spTree>
    <p:extLst>
      <p:ext uri="{BB962C8B-B14F-4D97-AF65-F5344CB8AC3E}">
        <p14:creationId xmlns:p14="http://schemas.microsoft.com/office/powerpoint/2010/main" val="239350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1574 L -0.00638 -0.01574 C -0.02682 -0.02801 -0.03398 -0.03125 -0.05911 -0.05695 C -0.06081 -0.05857 -0.06237 -0.06065 -0.06419 -0.06204 C -0.15456 -0.12732 -0.09101 -0.07662 -0.14778 -0.12477 C -0.17409 -0.14699 -0.16328 -0.13588 -0.17448 -0.14792 C -0.17943 -0.16806 -0.17331 -0.14352 -0.18177 -0.17338 C -0.18281 -0.17732 -0.18346 -0.18125 -0.18463 -0.18496 C -0.18659 -0.19167 -0.18919 -0.19769 -0.19114 -0.20417 L -0.19401 -0.21459 C -0.19492 -0.22362 -0.19388 -0.22014 -0.19609 -0.22593 L -0.19466 -0.22477 " pathEditMode="relative" ptsTypes="AAAAAAAAA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BCDB0C-9859-AD04-F079-F053988EC094}"/>
              </a:ext>
            </a:extLst>
          </p:cNvPr>
          <p:cNvSpPr/>
          <p:nvPr/>
        </p:nvSpPr>
        <p:spPr>
          <a:xfrm>
            <a:off x="2215298" y="1100580"/>
            <a:ext cx="7937369" cy="46568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AA499-83DA-F584-6852-CEFFAAE5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70" t="32031" r="33982" b="65853"/>
          <a:stretch/>
        </p:blipFill>
        <p:spPr>
          <a:xfrm>
            <a:off x="2215298" y="1100579"/>
            <a:ext cx="7937369" cy="409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5C7E9B8-224E-DB39-FD59-EF2DCC645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4" t="27066" r="50000" b="45869"/>
          <a:stretch/>
        </p:blipFill>
        <p:spPr bwMode="auto">
          <a:xfrm>
            <a:off x="2277893" y="1521201"/>
            <a:ext cx="458323" cy="409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A89121-6056-2ADB-F94B-7405025CED4C}"/>
              </a:ext>
            </a:extLst>
          </p:cNvPr>
          <p:cNvSpPr txBox="1"/>
          <p:nvPr/>
        </p:nvSpPr>
        <p:spPr>
          <a:xfrm>
            <a:off x="3452791" y="1616533"/>
            <a:ext cx="591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MEN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5DEC3-717B-7374-93FD-70105E108539}"/>
              </a:ext>
            </a:extLst>
          </p:cNvPr>
          <p:cNvSpPr txBox="1"/>
          <p:nvPr/>
        </p:nvSpPr>
        <p:spPr>
          <a:xfrm>
            <a:off x="4044464" y="1622015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WOMEN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B84C1-3888-2741-2B75-22CF52AD19D7}"/>
              </a:ext>
            </a:extLst>
          </p:cNvPr>
          <p:cNvSpPr txBox="1"/>
          <p:nvPr/>
        </p:nvSpPr>
        <p:spPr>
          <a:xfrm>
            <a:off x="4845687" y="1612108"/>
            <a:ext cx="7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CHILD</a:t>
            </a:r>
          </a:p>
        </p:txBody>
      </p:sp>
      <p:pic>
        <p:nvPicPr>
          <p:cNvPr id="30" name="Graphic 29" descr="Magnifying glass outline">
            <a:extLst>
              <a:ext uri="{FF2B5EF4-FFF2-40B4-BE49-F238E27FC236}">
                <a16:creationId xmlns:a16="http://schemas.microsoft.com/office/drawing/2014/main" id="{307E15BC-BDC0-AB50-719F-FE5310761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3955" y="1634469"/>
            <a:ext cx="241479" cy="241479"/>
          </a:xfrm>
          <a:prstGeom prst="rect">
            <a:avLst/>
          </a:prstGeom>
        </p:spPr>
      </p:pic>
      <p:pic>
        <p:nvPicPr>
          <p:cNvPr id="31" name="Graphic 30" descr="Hamburger Menu Icon with solid fill">
            <a:extLst>
              <a:ext uri="{FF2B5EF4-FFF2-40B4-BE49-F238E27FC236}">
                <a16:creationId xmlns:a16="http://schemas.microsoft.com/office/drawing/2014/main" id="{CDEB4A9C-CD7F-C488-5AC8-1456C1DF9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1597" y="1622015"/>
            <a:ext cx="241480" cy="2414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DC27DFB-B057-5167-7C4E-BD9CE70CC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38" y="2651222"/>
            <a:ext cx="2104998" cy="2130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7CDF93-F7FA-0D26-E7B4-2B90724B2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54" y="2651222"/>
            <a:ext cx="2203494" cy="213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10CE8C5-02CA-F502-470D-9620F5E8B2A1}"/>
              </a:ext>
            </a:extLst>
          </p:cNvPr>
          <p:cNvSpPr/>
          <p:nvPr/>
        </p:nvSpPr>
        <p:spPr>
          <a:xfrm>
            <a:off x="3114337" y="4391025"/>
            <a:ext cx="2104998" cy="390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Winter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42094-6AF0-0DFF-6B29-58AE325C846D}"/>
              </a:ext>
            </a:extLst>
          </p:cNvPr>
          <p:cNvSpPr/>
          <p:nvPr/>
        </p:nvSpPr>
        <p:spPr>
          <a:xfrm>
            <a:off x="6584254" y="4391025"/>
            <a:ext cx="2203494" cy="390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34C7E5-5404-9A7B-44EB-94F58C30661D}"/>
              </a:ext>
            </a:extLst>
          </p:cNvPr>
          <p:cNvSpPr txBox="1"/>
          <p:nvPr/>
        </p:nvSpPr>
        <p:spPr>
          <a:xfrm rot="18926046">
            <a:off x="6734412" y="3266871"/>
            <a:ext cx="188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lgerian" panose="04020705040A02060702" pitchFamily="82" charset="0"/>
              </a:rPr>
              <a:t>Coming  soon</a:t>
            </a:r>
          </a:p>
        </p:txBody>
      </p:sp>
      <p:pic>
        <p:nvPicPr>
          <p:cNvPr id="41" name="Graphic 40" descr="Cursor outline">
            <a:extLst>
              <a:ext uri="{FF2B5EF4-FFF2-40B4-BE49-F238E27FC236}">
                <a16:creationId xmlns:a16="http://schemas.microsoft.com/office/drawing/2014/main" id="{E30956DA-B66B-79C3-8FFB-2923190B73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0024" y="3469759"/>
            <a:ext cx="328352" cy="3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08 L -0.00911 -0.00185 C -0.02031 -0.00764 -0.03125 -0.01458 -0.04245 -0.01875 C -0.05742 -0.02454 -0.06979 -0.02592 -0.08411 -0.02801 L -0.08411 -0.0277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AECAE2-EA2E-D496-5619-D46E9E4E7FCA}"/>
              </a:ext>
            </a:extLst>
          </p:cNvPr>
          <p:cNvSpPr/>
          <p:nvPr/>
        </p:nvSpPr>
        <p:spPr>
          <a:xfrm>
            <a:off x="2215298" y="1100580"/>
            <a:ext cx="7937369" cy="46568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94C2C-BD5C-DA90-16AA-8370A9995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70" t="32031" r="33982" b="65853"/>
          <a:stretch/>
        </p:blipFill>
        <p:spPr>
          <a:xfrm>
            <a:off x="2215298" y="1100579"/>
            <a:ext cx="7937369" cy="409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7C114A-BD2C-7933-C3A6-B7EC62010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31" t="18519" r="24497" b="16048"/>
          <a:stretch/>
        </p:blipFill>
        <p:spPr>
          <a:xfrm>
            <a:off x="2215298" y="1931072"/>
            <a:ext cx="7937369" cy="3826348"/>
          </a:xfrm>
          <a:prstGeom prst="rect">
            <a:avLst/>
          </a:prstGeom>
        </p:spPr>
      </p:pic>
      <p:pic>
        <p:nvPicPr>
          <p:cNvPr id="20" name="Picture 1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0279C9B-95D0-BBC4-26DA-EC166151EE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94" t="27066" r="50000" b="45869"/>
          <a:stretch/>
        </p:blipFill>
        <p:spPr bwMode="auto">
          <a:xfrm>
            <a:off x="2299081" y="1550295"/>
            <a:ext cx="394969" cy="353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8A9C7B-DBD9-3D18-B59F-889DFA0779A1}"/>
              </a:ext>
            </a:extLst>
          </p:cNvPr>
          <p:cNvSpPr txBox="1"/>
          <p:nvPr/>
        </p:nvSpPr>
        <p:spPr>
          <a:xfrm>
            <a:off x="2995558" y="1600949"/>
            <a:ext cx="591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MEN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91FC0-21F1-A946-B4ED-2335B66C342B}"/>
              </a:ext>
            </a:extLst>
          </p:cNvPr>
          <p:cNvSpPr txBox="1"/>
          <p:nvPr/>
        </p:nvSpPr>
        <p:spPr>
          <a:xfrm>
            <a:off x="3452898" y="1602985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WOMEN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293BFB-E520-3101-7A21-550B4A683158}"/>
              </a:ext>
            </a:extLst>
          </p:cNvPr>
          <p:cNvSpPr txBox="1"/>
          <p:nvPr/>
        </p:nvSpPr>
        <p:spPr>
          <a:xfrm>
            <a:off x="4202563" y="1596478"/>
            <a:ext cx="781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CHILD</a:t>
            </a:r>
          </a:p>
        </p:txBody>
      </p:sp>
      <p:pic>
        <p:nvPicPr>
          <p:cNvPr id="24" name="Graphic 23" descr="Magnifying glass outline">
            <a:extLst>
              <a:ext uri="{FF2B5EF4-FFF2-40B4-BE49-F238E27FC236}">
                <a16:creationId xmlns:a16="http://schemas.microsoft.com/office/drawing/2014/main" id="{2EAED7A3-F05E-71C2-BDD4-9FC282B63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0528" y="1636469"/>
            <a:ext cx="241479" cy="241479"/>
          </a:xfrm>
          <a:prstGeom prst="rect">
            <a:avLst/>
          </a:prstGeom>
        </p:spPr>
      </p:pic>
      <p:pic>
        <p:nvPicPr>
          <p:cNvPr id="25" name="Graphic 24" descr="Hamburger Menu Icon with solid fill">
            <a:extLst>
              <a:ext uri="{FF2B5EF4-FFF2-40B4-BE49-F238E27FC236}">
                <a16:creationId xmlns:a16="http://schemas.microsoft.com/office/drawing/2014/main" id="{C2197F1F-9148-C6D1-300B-18E8B4426E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61597" y="1622015"/>
            <a:ext cx="241480" cy="241480"/>
          </a:xfrm>
          <a:prstGeom prst="rect">
            <a:avLst/>
          </a:prstGeom>
        </p:spPr>
      </p:pic>
      <p:pic>
        <p:nvPicPr>
          <p:cNvPr id="26" name="Graphic 25" descr="Cursor outline">
            <a:extLst>
              <a:ext uri="{FF2B5EF4-FFF2-40B4-BE49-F238E27FC236}">
                <a16:creationId xmlns:a16="http://schemas.microsoft.com/office/drawing/2014/main" id="{23FCEE73-75A6-12A8-815A-EB7FD4279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6000" y="3100647"/>
            <a:ext cx="328352" cy="3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8 -0.0176 L -0.01028 -0.0176 L -0.04778 -0.02454 C -0.0487 -0.02477 -0.04935 -0.02593 -0.05013 -0.02593 C -0.06784 -0.02871 -0.08568 -0.03056 -0.10325 -0.03287 C -0.10859 -0.0338 -0.1138 -0.03449 -0.11888 -0.03565 C -0.12786 -0.03774 -0.13672 -0.04028 -0.14544 -0.0426 C -0.15625 -0.04584 -0.16693 -0.04908 -0.17747 -0.05232 C -0.18021 -0.05324 -0.18281 -0.05417 -0.18528 -0.0551 C -0.1862 -0.05556 -0.18685 -0.05625 -0.18763 -0.05649 C -0.21693 -0.06783 -0.20859 -0.06551 -0.22435 -0.06899 L -0.22435 -0.06899 " pathEditMode="relative" ptsTypes="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605</TotalTime>
  <Words>110</Words>
  <Application>Microsoft Macintosh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Abadi</vt:lpstr>
      <vt:lpstr>Agency FB</vt:lpstr>
      <vt:lpstr>AkayaKanadaka</vt:lpstr>
      <vt:lpstr>Algerian</vt:lpstr>
      <vt:lpstr>Arial</vt:lpstr>
      <vt:lpstr>Arial Black</vt:lpstr>
      <vt:lpstr>Calibri</vt:lpstr>
      <vt:lpstr>Calibri Light</vt:lpstr>
      <vt:lpstr>Segoe UI</vt:lpstr>
      <vt:lpstr>Office Theme</vt:lpstr>
      <vt:lpstr>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Najib Mahfuj</dc:creator>
  <cp:lastModifiedBy>NAJIB MAHFUJ</cp:lastModifiedBy>
  <cp:revision>3</cp:revision>
  <dcterms:created xsi:type="dcterms:W3CDTF">2022-12-06T11:53:31Z</dcterms:created>
  <dcterms:modified xsi:type="dcterms:W3CDTF">2023-05-25T10:35:06Z</dcterms:modified>
</cp:coreProperties>
</file>